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6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27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874DD3D-397E-4DE2-9EE1-4BDDF58CE445}" type="datetimeFigureOut">
              <a:rPr lang="ru-RU"/>
              <a:pPr>
                <a:defRPr/>
              </a:pPr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3CA803-37D4-422E-8656-0AF5EBD75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BF2016-8B0D-4A44-85CD-190355ECCEAB}" type="datetimeFigureOut">
              <a:rPr lang="ru-RU"/>
              <a:pPr>
                <a:defRPr/>
              </a:pPr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4E0F51-3D7E-4EE5-B2EC-4FAB73024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E0F51-3D7E-4EE5-B2EC-4FAB73024C7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E7CB-D0E8-4EAC-829F-79431760D6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C343-2BE8-4DF5-BF2B-DB86DF1714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8F5C7-84B2-462E-8527-05FC70C165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2EE11-B1B9-4304-AFA1-F0732AEDBD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4852-876B-4C20-ADFE-DE40738E73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F82BC-2675-4709-A681-BFEF66C1F0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513DC-F876-4A8A-A285-D16FF06843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CFCF2-B6D8-42CE-A54C-54E5C4B82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CC8B2-98CB-40C3-BC34-66BAC1EEC2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09D0F-F7B4-4D0A-9202-B7CF4DD4C2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FB467-B6F0-45F7-932C-36A516156A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1661FFB-CF16-49F9-A036-B138F7BDB3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itchFamily="18" charset="0"/>
              </a:rPr>
              <a:t>Аспирант 2 года обучения Перов Вадим Николаевич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лаборатории комплексных методов контроля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4143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>
                <a:latin typeface="Times New Roman" panose="02020603050405020304" pitchFamily="18" charset="0"/>
              </a:rPr>
              <a:t>: 1.3.12 – физика магнитных явлений</a:t>
            </a:r>
            <a:endParaRPr lang="ru-RU" sz="2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4988" y="836613"/>
            <a:ext cx="90693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</a:pPr>
            <a:r>
              <a:rPr lang="ru-RU" altLang="ru-RU" sz="2400">
                <a:solidFill>
                  <a:srgbClr val="0033CC"/>
                </a:solidFill>
                <a:latin typeface="Times New Roman" pitchFamily="18" charset="0"/>
              </a:rPr>
              <a:t>Научный руководитель</a:t>
            </a:r>
            <a:r>
              <a:rPr lang="ru-RU" altLang="ru-RU" sz="2400">
                <a:latin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</a:rPr>
              <a:t>– д.т.н. Костин Владимир Николаевич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4988" y="1773238"/>
            <a:ext cx="81438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>
                <a:solidFill>
                  <a:srgbClr val="0033CC"/>
                </a:solidFill>
                <a:latin typeface="Times New Roman" pitchFamily="18" charset="0"/>
              </a:rPr>
              <a:t>Тема работы: </a:t>
            </a:r>
            <a:r>
              <a:rPr lang="ru-RU" altLang="ru-RU" sz="2000">
                <a:latin typeface="Times New Roman" pitchFamily="18" charset="0"/>
              </a:rPr>
              <a:t>«Магнитоакустическая диагностика изделий из железоникелевых сплавов»</a:t>
            </a:r>
            <a:endParaRPr lang="ru-RU" altLang="ru-RU" sz="20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34988" y="2420888"/>
            <a:ext cx="803433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Задача текущего года: 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 dirty="0">
                <a:latin typeface="Times New Roman" pitchFamily="18" charset="0"/>
              </a:rPr>
              <a:t>Проведение исследований, связанных с оценкой чувствительности магнитных и магнитоакустических параметров к анизотропии сплава никель-железо. Проведение бесконтактных измерений магнитострикционных параметров ферромагнетиков.</a:t>
            </a:r>
            <a:endParaRPr lang="ru-RU" altLang="ru-RU" sz="2000" dirty="0">
              <a:solidFill>
                <a:srgbClr val="0033CC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000" dirty="0">
              <a:latin typeface="Times New Roman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34988" y="4004841"/>
            <a:ext cx="803433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Результаты, полученные в текущем году:</a:t>
            </a:r>
          </a:p>
          <a:p>
            <a:pPr algn="just" eaLnBrk="1" hangingPunct="1">
              <a:spcBef>
                <a:spcPct val="2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Определена и сопоставлена чувствительность локально измеряемых магнитных и магнитоакустических параметров к вызванной прокаткой анизотропии сплава никель-железо.</a:t>
            </a:r>
          </a:p>
          <a:p>
            <a:pPr algn="just" eaLnBrk="1" hangingPunct="1">
              <a:spcBef>
                <a:spcPct val="200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Показана возможность бесконтактного измерения низкочастотных упругих колебаний, возникающих при перемагничивании ферромагнетиков с помощью лазерной интерферометрии</a:t>
            </a:r>
            <a:r>
              <a:rPr lang="ru-RU" sz="2000" dirty="0"/>
              <a:t>. 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16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4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05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74904" y="6409134"/>
            <a:ext cx="2133600" cy="476250"/>
          </a:xfrm>
          <a:noFill/>
        </p:spPr>
        <p:txBody>
          <a:bodyPr/>
          <a:lstStyle/>
          <a:p>
            <a:fld id="{30B0ACDD-9AE4-4D5B-8839-49C5981B7B91}" type="slidenum"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Аспирант 2 года обучения Перов Вадим Николаевич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лаборатории комплексных методов контроля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53728"/>
            <a:ext cx="8496300" cy="4927600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  <a:endParaRPr lang="en-US" sz="2200" kern="1200" dirty="0">
              <a:latin typeface="Times New Roman" panose="02020603050405020304" pitchFamily="18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en-US" sz="2200" kern="1200" dirty="0">
                <a:latin typeface="Times New Roman" panose="02020603050405020304" pitchFamily="18" charset="0"/>
              </a:rPr>
              <a:t>V.N. </a:t>
            </a:r>
            <a:r>
              <a:rPr lang="en-US" sz="2200" kern="1200" dirty="0" err="1">
                <a:latin typeface="Times New Roman" panose="02020603050405020304" pitchFamily="18" charset="0"/>
              </a:rPr>
              <a:t>Kostin</a:t>
            </a:r>
            <a:r>
              <a:rPr lang="en-US" sz="2200" kern="1200" dirty="0">
                <a:latin typeface="Times New Roman" panose="02020603050405020304" pitchFamily="18" charset="0"/>
              </a:rPr>
              <a:t>, E.D. </a:t>
            </a:r>
            <a:r>
              <a:rPr lang="en-US" sz="2200" kern="1200" dirty="0" err="1">
                <a:latin typeface="Times New Roman" panose="02020603050405020304" pitchFamily="18" charset="0"/>
              </a:rPr>
              <a:t>Serbin</a:t>
            </a:r>
            <a:r>
              <a:rPr lang="en-US" sz="2200" kern="1200" dirty="0">
                <a:latin typeface="Times New Roman" panose="02020603050405020304" pitchFamily="18" charset="0"/>
              </a:rPr>
              <a:t>, V.N. </a:t>
            </a:r>
            <a:r>
              <a:rPr lang="en-US" sz="2200" kern="1200" dirty="0" err="1">
                <a:latin typeface="Times New Roman" panose="02020603050405020304" pitchFamily="18" charset="0"/>
              </a:rPr>
              <a:t>Perov</a:t>
            </a:r>
            <a:r>
              <a:rPr lang="en-US" sz="2200" kern="1200" dirty="0">
                <a:latin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Study of the Effect of Plastic Deformation and Annealing on the Complex of Magnetic Characteristics of Nickel //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Procedia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Structural Integrity. – 2023. – V.50. – P. 147 – 150.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en-US" sz="2200" kern="1200" dirty="0">
                <a:latin typeface="Times New Roman" panose="02020603050405020304" pitchFamily="18" charset="0"/>
              </a:rPr>
              <a:t>E.D. </a:t>
            </a:r>
            <a:r>
              <a:rPr lang="en-US" sz="2200" kern="1200" dirty="0" err="1">
                <a:latin typeface="Times New Roman" panose="02020603050405020304" pitchFamily="18" charset="0"/>
              </a:rPr>
              <a:t>Serbin</a:t>
            </a:r>
            <a:r>
              <a:rPr lang="en-US" sz="2200" kern="1200" dirty="0">
                <a:latin typeface="Times New Roman" panose="02020603050405020304" pitchFamily="18" charset="0"/>
              </a:rPr>
              <a:t>, V.N. </a:t>
            </a:r>
            <a:r>
              <a:rPr lang="en-US" sz="2200" kern="1200" dirty="0" err="1">
                <a:latin typeface="Times New Roman" panose="02020603050405020304" pitchFamily="18" charset="0"/>
              </a:rPr>
              <a:t>Perov</a:t>
            </a:r>
            <a:r>
              <a:rPr lang="en-US" sz="2200" kern="1200" dirty="0">
                <a:latin typeface="Times New Roman" panose="02020603050405020304" pitchFamily="18" charset="0"/>
              </a:rPr>
              <a:t>, V.N. </a:t>
            </a:r>
            <a:r>
              <a:rPr lang="en-US" sz="2200" kern="1200" dirty="0" err="1">
                <a:latin typeface="Times New Roman" panose="02020603050405020304" pitchFamily="18" charset="0"/>
              </a:rPr>
              <a:t>Kostin</a:t>
            </a:r>
            <a:r>
              <a:rPr lang="en-US" sz="2200" kern="1200" dirty="0">
                <a:latin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Non-Contact Measurement of the Dynamic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Magnetostriction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Parameters of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Ferromagnets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// Diagnostics, Resource and Mechanics of materials and structures. – 2023. – V.6. – P. 121 – 131.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2200" kern="1200" dirty="0">
                <a:latin typeface="Times New Roman" panose="02020603050405020304" pitchFamily="18" charset="0"/>
              </a:rPr>
              <a:t>В.Н. Перов, Е.Д. Сербин, В.Н. Костин</a:t>
            </a:r>
            <a:r>
              <a:rPr lang="en-US" sz="2200" kern="1200" dirty="0">
                <a:latin typeface="Times New Roman" panose="02020603050405020304" pitchFamily="18" charset="0"/>
              </a:rPr>
              <a:t>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Магнитоакустические параметры оценки анизотропии сплава никель-железо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Дефектоскопия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– 2024.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(принята в печать)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kern="1200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371600" y="908968"/>
            <a:ext cx="640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Апробация работы</a:t>
            </a:r>
            <a:endParaRPr lang="ru-RU" altLang="ru-RU" sz="2400" dirty="0">
              <a:latin typeface="Times New Roman" pitchFamily="18" charset="0"/>
            </a:endParaRPr>
          </a:p>
        </p:txBody>
      </p:sp>
      <p:sp>
        <p:nvSpPr>
          <p:cNvPr id="307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74904" y="6409134"/>
            <a:ext cx="2133600" cy="476250"/>
          </a:xfrm>
          <a:noFill/>
        </p:spPr>
        <p:txBody>
          <a:bodyPr/>
          <a:lstStyle/>
          <a:p>
            <a:fld id="{A9B6431E-F99A-4F74-B7DD-DF1DDC4758E3}" type="slidenum"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Аспирант 2 года обучения Перов Вадим Николаевич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лаборатории комплексных методов контроля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558181"/>
            <a:ext cx="8496300" cy="5183187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В.Н.Перов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Е.Д.Сербин, В.Н.Костин. Определение динамической магнитострикции ферромагнетиков с помощью лазерной интерферометрии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. // </a:t>
            </a:r>
            <a:r>
              <a:rPr lang="en-US" sz="2200" kern="1200" dirty="0"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Международная конференция «Механика, ресурс и диагностика материалов и конструкций»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(МРДМК-2023), 18-22 декабря 2023. </a:t>
            </a:r>
            <a:r>
              <a:rPr lang="ru-RU" sz="2200" kern="1200" dirty="0" err="1">
                <a:latin typeface="Times New Roman" pitchFamily="18" charset="0"/>
                <a:cs typeface="Times New Roman" pitchFamily="18" charset="0"/>
              </a:rPr>
              <a:t>Прогр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kern="1200" dirty="0" err="1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. – Екатеринбург: ИМАШ </a:t>
            </a:r>
            <a:r>
              <a:rPr lang="ru-RU" sz="2200" kern="1200" dirty="0" err="1">
                <a:latin typeface="Times New Roman" pitchFamily="18" charset="0"/>
                <a:cs typeface="Times New Roman" pitchFamily="18" charset="0"/>
              </a:rPr>
              <a:t>УрО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 РАН. – с. 1</a:t>
            </a:r>
            <a:r>
              <a:rPr lang="en-US" sz="2200" kern="1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kern="1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ru-RU" sz="2200" kern="1200" dirty="0" err="1">
                <a:latin typeface="Times New Roman" pitchFamily="18" charset="0"/>
                <a:cs typeface="Times New Roman" pitchFamily="18" charset="0"/>
              </a:rPr>
              <a:t>В.Н.Перов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, Е.Д. Сербин, В.Н. Костин. Магнитоакустические параметры оценки анизотропии сплава никель-железо. // </a:t>
            </a:r>
            <a:r>
              <a:rPr lang="en-US" sz="2200" kern="1200" dirty="0">
                <a:latin typeface="Times New Roman" pitchFamily="18" charset="0"/>
                <a:cs typeface="Times New Roman" pitchFamily="18" charset="0"/>
              </a:rPr>
              <a:t>XXXV 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Уральская конференция «Физические методы неразрушающего контроля (</a:t>
            </a:r>
            <a:r>
              <a:rPr lang="ru-RU" sz="2200" kern="1200" dirty="0" err="1">
                <a:latin typeface="Times New Roman" pitchFamily="18" charset="0"/>
                <a:cs typeface="Times New Roman" pitchFamily="18" charset="0"/>
              </a:rPr>
              <a:t>Янусовские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 чтения)», 13-14 марта 2024, Екатеринбург, </a:t>
            </a:r>
            <a:r>
              <a:rPr lang="ru-RU" sz="2200" kern="1200" dirty="0" err="1">
                <a:latin typeface="Times New Roman" pitchFamily="18" charset="0"/>
                <a:cs typeface="Times New Roman" pitchFamily="18" charset="0"/>
              </a:rPr>
              <a:t>Прогр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kern="1200" dirty="0" err="1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sz="2200" kern="1200" dirty="0">
                <a:latin typeface="Times New Roman" pitchFamily="18" charset="0"/>
                <a:cs typeface="Times New Roman" pitchFamily="18" charset="0"/>
              </a:rPr>
              <a:t>. – с. </a:t>
            </a:r>
            <a:r>
              <a:rPr lang="en-US" sz="2200" kern="1200" dirty="0">
                <a:latin typeface="Times New Roman" pitchFamily="18" charset="0"/>
                <a:cs typeface="Times New Roman" pitchFamily="18" charset="0"/>
              </a:rPr>
              <a:t>77-78</a:t>
            </a:r>
            <a:endParaRPr lang="ru-RU" sz="22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71600" y="980976"/>
            <a:ext cx="640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Апробация работы</a:t>
            </a:r>
            <a:endParaRPr lang="ru-RU" altLang="ru-RU" sz="2400" dirty="0">
              <a:latin typeface="Times New Roman" pitchFamily="18" charset="0"/>
            </a:endParaRPr>
          </a:p>
        </p:txBody>
      </p:sp>
      <p:sp>
        <p:nvSpPr>
          <p:cNvPr id="410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74904" y="6409134"/>
            <a:ext cx="2133600" cy="476250"/>
          </a:xfrm>
          <a:noFill/>
        </p:spPr>
        <p:txBody>
          <a:bodyPr/>
          <a:lstStyle/>
          <a:p>
            <a:fld id="{34ADA9A8-7B38-4859-A7DE-5BA369F0140F}" type="slidenum"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Аспирант 2 года обучения Перов Вадим Николаевич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лаборатории комплексных методов контроля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115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Экзамен по философии</a:t>
            </a:r>
            <a:r>
              <a:rPr lang="ru-RU" altLang="ru-RU" sz="2400" dirty="0">
                <a:latin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>
                <a:latin typeface="Times New Roman" pitchFamily="18" charset="0"/>
              </a:rPr>
              <a:t>«Отлично»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371600" y="857250"/>
            <a:ext cx="640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400">
                <a:solidFill>
                  <a:srgbClr val="0033CC"/>
                </a:solidFill>
                <a:latin typeface="Times New Roman" pitchFamily="18" charset="0"/>
              </a:rPr>
              <a:t>Экзамены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536575" y="3284984"/>
            <a:ext cx="80645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Участие в грантах</a:t>
            </a:r>
            <a:endParaRPr lang="ru-RU" altLang="ru-RU" sz="2400" baseline="-25000" dirty="0">
              <a:solidFill>
                <a:srgbClr val="0033CC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 dirty="0">
                <a:latin typeface="Times New Roman" pitchFamily="18" charset="0"/>
              </a:rPr>
              <a:t>Молодежный научный проект ИФМ </a:t>
            </a:r>
            <a:r>
              <a:rPr lang="ru-RU" altLang="ru-RU" sz="2000" dirty="0" err="1">
                <a:latin typeface="Times New Roman" pitchFamily="18" charset="0"/>
              </a:rPr>
              <a:t>УрО</a:t>
            </a:r>
            <a:r>
              <a:rPr lang="ru-RU" altLang="ru-RU" sz="2000" dirty="0">
                <a:latin typeface="Times New Roman" pitchFamily="18" charset="0"/>
              </a:rPr>
              <a:t> РАН «Исследование эволюции магнитных, акустических и магнитоакустических характеристик в результате отжига холоднодеформированного никеля и стали 09Г2» Руководитель – Сербин Е.Д., младший научный сотрудник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 dirty="0">
                <a:solidFill>
                  <a:srgbClr val="0033CC"/>
                </a:solidFill>
                <a:latin typeface="Times New Roman" pitchFamily="18" charset="0"/>
              </a:rPr>
              <a:t>Степень участия </a:t>
            </a:r>
            <a:r>
              <a:rPr lang="ru-RU" altLang="ru-RU" sz="2000" dirty="0">
                <a:latin typeface="Times New Roman" pitchFamily="18" charset="0"/>
              </a:rPr>
              <a:t>– исполнитель</a:t>
            </a: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46100" y="1916832"/>
            <a:ext cx="84963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>
                <a:latin typeface="Times New Roman" pitchFamily="18" charset="0"/>
              </a:rPr>
              <a:t>«Отлично»</a:t>
            </a: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39750" y="5229225"/>
            <a:ext cx="84963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Выступления на конференциях</a:t>
            </a:r>
            <a:r>
              <a:rPr lang="ru-RU" altLang="ru-RU" sz="2400" dirty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>
                <a:latin typeface="Times New Roman" pitchFamily="18" charset="0"/>
              </a:rPr>
              <a:t>Сделано докладов: 2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>
                <a:latin typeface="Times New Roman" pitchFamily="18" charset="0"/>
              </a:rPr>
              <a:t>устных – 1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>
                <a:latin typeface="Times New Roman" pitchFamily="18" charset="0"/>
              </a:rPr>
              <a:t>стендовых  –  1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546100" y="2564904"/>
            <a:ext cx="84963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Экзамен по специальности 1.3.12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>
                <a:latin typeface="Times New Roman" pitchFamily="18" charset="0"/>
              </a:rPr>
              <a:t>Четвертый год аспирантуры</a:t>
            </a:r>
          </a:p>
        </p:txBody>
      </p:sp>
      <p:sp>
        <p:nvSpPr>
          <p:cNvPr id="512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74904" y="6409134"/>
            <a:ext cx="2133600" cy="476250"/>
          </a:xfrm>
          <a:noFill/>
        </p:spPr>
        <p:txBody>
          <a:bodyPr/>
          <a:lstStyle/>
          <a:p>
            <a:fld id="{B7BAFAD7-7FDC-47AE-B4A6-49A82F18D1D3}" type="slidenum"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27013"/>
            <a:ext cx="7772400" cy="647701"/>
          </a:xfrm>
        </p:spPr>
        <p:txBody>
          <a:bodyPr/>
          <a:lstStyle/>
          <a:p>
            <a:pPr eaLnBrk="1" hangingPunct="1"/>
            <a:r>
              <a:rPr lang="ru-RU" altLang="ru-RU" sz="1700" b="1" dirty="0">
                <a:latin typeface="Times New Roman" pitchFamily="18" charset="0"/>
              </a:rPr>
              <a:t>Аспирант 2 года обучения Перов Вадим Николаевич</a:t>
            </a:r>
            <a:br>
              <a:rPr lang="ru-RU" altLang="ru-RU" sz="1700" b="1" dirty="0">
                <a:latin typeface="Times New Roman" pitchFamily="18" charset="0"/>
              </a:rPr>
            </a:br>
            <a:r>
              <a:rPr lang="ru-RU" altLang="ru-RU" sz="1700" b="1" dirty="0">
                <a:latin typeface="Times New Roman" pitchFamily="18" charset="0"/>
              </a:rPr>
              <a:t>лаборатории комплексных методов контроля </a:t>
            </a: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/>
        </p:nvGraphicFramePr>
        <p:xfrm>
          <a:off x="107950" y="549275"/>
          <a:ext cx="8935969" cy="6263860"/>
        </p:xfrm>
        <a:graphic>
          <a:graphicData uri="http://schemas.openxmlformats.org/drawingml/2006/table">
            <a:tbl>
              <a:tblPr/>
              <a:tblGrid>
                <a:gridCol w="4467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3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3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latin typeface="Times New Roman" pitchFamily="18" charset="0"/>
                          <a:cs typeface="Times New Roman" pitchFamily="18" charset="0"/>
                        </a:rPr>
                        <a:t>2 год </a:t>
                      </a: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4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Кол-во</a:t>
                      </a: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2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2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62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633</Words>
  <Application>Microsoft Office PowerPoint</Application>
  <PresentationFormat>Экран (4:3)</PresentationFormat>
  <Paragraphs>153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Оформление по умолчанию</vt:lpstr>
      <vt:lpstr>Аспирант 2 года обучения Перов Вадим Николаевич лаборатории комплексных методов контроля </vt:lpstr>
      <vt:lpstr>Аспирант 2 года обучения Перов Вадим Николаевич лаборатории комплексных методов контроля </vt:lpstr>
      <vt:lpstr>Аспирант 2 года обучения Перов Вадим Николаевич лаборатории комплексных методов контроля </vt:lpstr>
      <vt:lpstr>Аспирант 2 года обучения Перов Вадим Николаевич лаборатории комплексных методов контроля </vt:lpstr>
      <vt:lpstr>Аспирант 2 года обучения Перов Вадим Николаевич лаборатории комплексных методов контроля 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175</cp:revision>
  <dcterms:created xsi:type="dcterms:W3CDTF">2012-04-17T05:54:14Z</dcterms:created>
  <dcterms:modified xsi:type="dcterms:W3CDTF">2024-10-04T06:21:04Z</dcterms:modified>
</cp:coreProperties>
</file>